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Meddon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hZODJha+SJ5E+sWUhIq6tmzU0b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eddon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lank Certificate Template for Best Solution | Blank certificate template,  Awards certificates template, Blank certificate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2623103" y="956224"/>
            <a:ext cx="8913600" cy="53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mr-IN" sz="2400" u="none" cap="none" strike="noStrike">
                <a:solidFill>
                  <a:srgbClr val="FF0000"/>
                </a:solidFill>
                <a:latin typeface="Meddon"/>
                <a:ea typeface="Meddon"/>
                <a:cs typeface="Meddon"/>
                <a:sym typeface="Meddon"/>
              </a:rPr>
              <a:t>विद्या प्रसारक मंडळाचे जोशी-बेडेकर कला-वाणिज्य महाविद्यालय:, 			  ठाणे नगरम्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accent4"/>
              </a:solidFill>
              <a:latin typeface="Meddon"/>
              <a:ea typeface="Meddon"/>
              <a:cs typeface="Meddon"/>
              <a:sym typeface="Meddo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-I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 </a:t>
            </a:r>
            <a:r>
              <a:rPr b="1" lang="mr-IN" sz="24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संस्कृत विभाग: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संस्कृत विभागत: दिनाङ्क: - २९ जुलै  त: १२ ऑगस्ट  २०२१ पर्यन्तम् |	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अष्ट दिनात्मक मूल्यवर्धित-संस्कृत-प्रतिस्थापन-अभ्यासक्रम: ऑनलाइन माध्यमेन आयोजनम् अभवत् |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अस्मिन् अभ्यासक्रमे  श्री/ कुमारी. </a:t>
            </a:r>
            <a:r>
              <a:rPr b="1" lang="mr-IN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r>
              <a:rPr b="1"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अनया 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भागं स्वीकृत्य अभ्यासक्रम: पूर्ण: कृत:| अत: एतद् प्रमाणपत्रं दीयते |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स्वाती महेश भालेराव  	   सुमितकुमार झा 	प्राचार्या डॉ. सुचित्रा नाईक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-I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8298" y="1053964"/>
            <a:ext cx="1758398" cy="1583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50668" y="4815411"/>
            <a:ext cx="10096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28195" y="4831012"/>
            <a:ext cx="1057275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25659" y="4831012"/>
            <a:ext cx="1206731" cy="47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0" name="Google Shape;90;p1"/>
          <p:cNvCxnSpPr/>
          <p:nvPr/>
        </p:nvCxnSpPr>
        <p:spPr>
          <a:xfrm flipH="1" rot="10800000">
            <a:off x="5092499" y="3629465"/>
            <a:ext cx="140677" cy="30948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2021-02-20T17:58:21Z</dcterms:created>
  <dc:creator>user</dc:creator>
</cp:coreProperties>
</file>